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1"/>
  </p:sldMasterIdLst>
  <p:notesMasterIdLst>
    <p:notesMasterId r:id="rId13"/>
  </p:notesMasterIdLst>
  <p:sldIdLst>
    <p:sldId id="256" r:id="rId2"/>
    <p:sldId id="266" r:id="rId3"/>
    <p:sldId id="267" r:id="rId4"/>
    <p:sldId id="268" r:id="rId5"/>
    <p:sldId id="269" r:id="rId6"/>
    <p:sldId id="270" r:id="rId7"/>
    <p:sldId id="276" r:id="rId8"/>
    <p:sldId id="277" r:id="rId9"/>
    <p:sldId id="278" r:id="rId10"/>
    <p:sldId id="279" r:id="rId11"/>
    <p:sldId id="274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2">
          <p15:clr>
            <a:srgbClr val="A4A3A4"/>
          </p15:clr>
        </p15:guide>
        <p15:guide id="3" orient="horz" pos="1980">
          <p15:clr>
            <a:srgbClr val="A4A3A4"/>
          </p15:clr>
        </p15:guide>
        <p15:guide id="4" orient="horz" pos="3108">
          <p15:clr>
            <a:srgbClr val="A4A3A4"/>
          </p15:clr>
        </p15:guide>
        <p15:guide id="5" orient="horz" pos="2172">
          <p15:clr>
            <a:srgbClr val="A4A3A4"/>
          </p15:clr>
        </p15:guide>
        <p15:guide id="6" orient="horz" pos="684">
          <p15:clr>
            <a:srgbClr val="A4A3A4"/>
          </p15:clr>
        </p15:guide>
        <p15:guide id="7" orient="horz" pos="2940">
          <p15:clr>
            <a:srgbClr val="A4A3A4"/>
          </p15:clr>
        </p15:guide>
        <p15:guide id="8" orient="horz" pos="420">
          <p15:clr>
            <a:srgbClr val="A4A3A4"/>
          </p15:clr>
        </p15:guide>
        <p15:guide id="9" pos="1728">
          <p15:clr>
            <a:srgbClr val="A4A3A4"/>
          </p15:clr>
        </p15:guide>
        <p15:guide id="10" pos="2880">
          <p15:clr>
            <a:srgbClr val="A4A3A4"/>
          </p15:clr>
        </p15:guide>
        <p15:guide id="11" pos="5640">
          <p15:clr>
            <a:srgbClr val="A4A3A4"/>
          </p15:clr>
        </p15:guide>
        <p15:guide id="12" pos="360">
          <p15:clr>
            <a:srgbClr val="A4A3A4"/>
          </p15:clr>
        </p15:guide>
        <p15:guide id="13" pos="125">
          <p15:clr>
            <a:srgbClr val="A4A3A4"/>
          </p15:clr>
        </p15:guide>
        <p15:guide id="14" pos="53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C8102E"/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82107-AB67-499E-B533-92A7B3391038}" v="1029" dt="2026-03-03T23:03:41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17508" autoAdjust="0"/>
    <p:restoredTop sz="86413" autoAdjust="0"/>
  </p:normalViewPr>
  <p:slideViewPr>
    <p:cSldViewPr snapToGrid="0">
      <p:cViewPr varScale="1">
        <p:scale>
          <a:sx n="130" d="100"/>
          <a:sy n="130" d="100"/>
        </p:scale>
        <p:origin x="120" y="1164"/>
      </p:cViewPr>
      <p:guideLst>
        <p:guide orient="horz" pos="2652"/>
        <p:guide orient="horz" pos="1980"/>
        <p:guide orient="horz" pos="3108"/>
        <p:guide orient="horz" pos="2172"/>
        <p:guide orient="horz" pos="684"/>
        <p:guide orient="horz" pos="2940"/>
        <p:guide orient="horz" pos="420"/>
        <p:guide pos="1728"/>
        <p:guide pos="2880"/>
        <p:guide pos="5640"/>
        <p:guide pos="360"/>
        <p:guide pos="125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Bridges" userId="00d52f93-d468-4f6b-a40a-db44fcbfe21b" providerId="ADAL" clId="{13EB19EE-094A-4371-84C0-8A86C3F0AD95}"/>
    <pc:docChg chg="addSld delSld modSld modShowInfo">
      <pc:chgData name="Bob Bridges" userId="00d52f93-d468-4f6b-a40a-db44fcbfe21b" providerId="ADAL" clId="{13EB19EE-094A-4371-84C0-8A86C3F0AD95}" dt="2026-03-03T23:03:54.823" v="1121" actId="2696"/>
      <pc:docMkLst>
        <pc:docMk/>
      </pc:docMkLst>
      <pc:sldChg chg="modSp mod">
        <pc:chgData name="Bob Bridges" userId="00d52f93-d468-4f6b-a40a-db44fcbfe21b" providerId="ADAL" clId="{13EB19EE-094A-4371-84C0-8A86C3F0AD95}" dt="2026-03-03T21:51:00.466" v="1" actId="207"/>
        <pc:sldMkLst>
          <pc:docMk/>
          <pc:sldMk cId="2560319444" sldId="256"/>
        </pc:sldMkLst>
        <pc:spChg chg="mod">
          <ac:chgData name="Bob Bridges" userId="00d52f93-d468-4f6b-a40a-db44fcbfe21b" providerId="ADAL" clId="{13EB19EE-094A-4371-84C0-8A86C3F0AD95}" dt="2026-03-03T21:51:00.466" v="1" actId="207"/>
          <ac:spMkLst>
            <pc:docMk/>
            <pc:sldMk cId="2560319444" sldId="256"/>
            <ac:spMk id="2" creationId="{7B5833D0-FCC0-4054-B023-1E46B180E3EF}"/>
          </ac:spMkLst>
        </pc:spChg>
      </pc:sldChg>
      <pc:sldChg chg="del">
        <pc:chgData name="Bob Bridges" userId="00d52f93-d468-4f6b-a40a-db44fcbfe21b" providerId="ADAL" clId="{13EB19EE-094A-4371-84C0-8A86C3F0AD95}" dt="2026-03-03T21:50:39.865" v="0" actId="47"/>
        <pc:sldMkLst>
          <pc:docMk/>
          <pc:sldMk cId="265808484" sldId="257"/>
        </pc:sldMkLst>
      </pc:sldChg>
      <pc:sldChg chg="del">
        <pc:chgData name="Bob Bridges" userId="00d52f93-d468-4f6b-a40a-db44fcbfe21b" providerId="ADAL" clId="{13EB19EE-094A-4371-84C0-8A86C3F0AD95}" dt="2026-03-03T21:50:39.865" v="0" actId="47"/>
        <pc:sldMkLst>
          <pc:docMk/>
          <pc:sldMk cId="2734501105" sldId="259"/>
        </pc:sldMkLst>
      </pc:sldChg>
      <pc:sldChg chg="del">
        <pc:chgData name="Bob Bridges" userId="00d52f93-d468-4f6b-a40a-db44fcbfe21b" providerId="ADAL" clId="{13EB19EE-094A-4371-84C0-8A86C3F0AD95}" dt="2026-03-03T21:50:39.865" v="0" actId="47"/>
        <pc:sldMkLst>
          <pc:docMk/>
          <pc:sldMk cId="1915198688" sldId="260"/>
        </pc:sldMkLst>
      </pc:sldChg>
      <pc:sldChg chg="del">
        <pc:chgData name="Bob Bridges" userId="00d52f93-d468-4f6b-a40a-db44fcbfe21b" providerId="ADAL" clId="{13EB19EE-094A-4371-84C0-8A86C3F0AD95}" dt="2026-03-03T21:50:39.865" v="0" actId="47"/>
        <pc:sldMkLst>
          <pc:docMk/>
          <pc:sldMk cId="3854082431" sldId="261"/>
        </pc:sldMkLst>
      </pc:sldChg>
      <pc:sldChg chg="del">
        <pc:chgData name="Bob Bridges" userId="00d52f93-d468-4f6b-a40a-db44fcbfe21b" providerId="ADAL" clId="{13EB19EE-094A-4371-84C0-8A86C3F0AD95}" dt="2026-03-03T21:50:39.865" v="0" actId="47"/>
        <pc:sldMkLst>
          <pc:docMk/>
          <pc:sldMk cId="2698816738" sldId="262"/>
        </pc:sldMkLst>
      </pc:sldChg>
      <pc:sldChg chg="del">
        <pc:chgData name="Bob Bridges" userId="00d52f93-d468-4f6b-a40a-db44fcbfe21b" providerId="ADAL" clId="{13EB19EE-094A-4371-84C0-8A86C3F0AD95}" dt="2026-03-03T21:50:39.865" v="0" actId="47"/>
        <pc:sldMkLst>
          <pc:docMk/>
          <pc:sldMk cId="2371476033" sldId="263"/>
        </pc:sldMkLst>
      </pc:sldChg>
      <pc:sldChg chg="del">
        <pc:chgData name="Bob Bridges" userId="00d52f93-d468-4f6b-a40a-db44fcbfe21b" providerId="ADAL" clId="{13EB19EE-094A-4371-84C0-8A86C3F0AD95}" dt="2026-03-03T21:50:39.865" v="0" actId="47"/>
        <pc:sldMkLst>
          <pc:docMk/>
          <pc:sldMk cId="340429539" sldId="264"/>
        </pc:sldMkLst>
      </pc:sldChg>
      <pc:sldChg chg="del">
        <pc:chgData name="Bob Bridges" userId="00d52f93-d468-4f6b-a40a-db44fcbfe21b" providerId="ADAL" clId="{13EB19EE-094A-4371-84C0-8A86C3F0AD95}" dt="2026-03-03T21:50:39.865" v="0" actId="47"/>
        <pc:sldMkLst>
          <pc:docMk/>
          <pc:sldMk cId="1075952416" sldId="265"/>
        </pc:sldMkLst>
      </pc:sldChg>
      <pc:sldChg chg="addSp modSp">
        <pc:chgData name="Bob Bridges" userId="00d52f93-d468-4f6b-a40a-db44fcbfe21b" providerId="ADAL" clId="{13EB19EE-094A-4371-84C0-8A86C3F0AD95}" dt="2026-03-03T22:58:48.138" v="1033" actId="1076"/>
        <pc:sldMkLst>
          <pc:docMk/>
          <pc:sldMk cId="833511422" sldId="266"/>
        </pc:sldMkLst>
        <pc:spChg chg="add mod">
          <ac:chgData name="Bob Bridges" userId="00d52f93-d468-4f6b-a40a-db44fcbfe21b" providerId="ADAL" clId="{13EB19EE-094A-4371-84C0-8A86C3F0AD95}" dt="2026-03-03T22:58:48.138" v="1033" actId="1076"/>
          <ac:spMkLst>
            <pc:docMk/>
            <pc:sldMk cId="833511422" sldId="266"/>
            <ac:spMk id="3" creationId="{DE768778-011A-874C-F9C5-98FF2B386CF5}"/>
          </ac:spMkLst>
        </pc:spChg>
      </pc:sldChg>
      <pc:sldChg chg="addSp modSp">
        <pc:chgData name="Bob Bridges" userId="00d52f93-d468-4f6b-a40a-db44fcbfe21b" providerId="ADAL" clId="{13EB19EE-094A-4371-84C0-8A86C3F0AD95}" dt="2026-03-03T22:59:20.973" v="1071" actId="20577"/>
        <pc:sldMkLst>
          <pc:docMk/>
          <pc:sldMk cId="691752365" sldId="267"/>
        </pc:sldMkLst>
        <pc:spChg chg="add mod">
          <ac:chgData name="Bob Bridges" userId="00d52f93-d468-4f6b-a40a-db44fcbfe21b" providerId="ADAL" clId="{13EB19EE-094A-4371-84C0-8A86C3F0AD95}" dt="2026-03-03T22:59:20.973" v="1071" actId="20577"/>
          <ac:spMkLst>
            <pc:docMk/>
            <pc:sldMk cId="691752365" sldId="267"/>
            <ac:spMk id="5" creationId="{5C483ECD-2945-5C52-8CD4-08B6E8C2BD15}"/>
          </ac:spMkLst>
        </pc:spChg>
      </pc:sldChg>
      <pc:sldChg chg="addSp modSp">
        <pc:chgData name="Bob Bridges" userId="00d52f93-d468-4f6b-a40a-db44fcbfe21b" providerId="ADAL" clId="{13EB19EE-094A-4371-84C0-8A86C3F0AD95}" dt="2026-03-03T22:59:41.912" v="1091" actId="1076"/>
        <pc:sldMkLst>
          <pc:docMk/>
          <pc:sldMk cId="3608297305" sldId="268"/>
        </pc:sldMkLst>
        <pc:spChg chg="add mod">
          <ac:chgData name="Bob Bridges" userId="00d52f93-d468-4f6b-a40a-db44fcbfe21b" providerId="ADAL" clId="{13EB19EE-094A-4371-84C0-8A86C3F0AD95}" dt="2026-03-03T22:59:41.912" v="1091" actId="1076"/>
          <ac:spMkLst>
            <pc:docMk/>
            <pc:sldMk cId="3608297305" sldId="268"/>
            <ac:spMk id="12" creationId="{83759E3C-ACED-667D-563F-133788C41866}"/>
          </ac:spMkLst>
        </pc:spChg>
      </pc:sldChg>
      <pc:sldChg chg="addSp modSp add mod modTransition">
        <pc:chgData name="Bob Bridges" userId="00d52f93-d468-4f6b-a40a-db44fcbfe21b" providerId="ADAL" clId="{13EB19EE-094A-4371-84C0-8A86C3F0AD95}" dt="2026-03-03T23:00:43.884" v="1111"/>
        <pc:sldMkLst>
          <pc:docMk/>
          <pc:sldMk cId="666748795" sldId="269"/>
        </pc:sldMkLst>
        <pc:spChg chg="mod">
          <ac:chgData name="Bob Bridges" userId="00d52f93-d468-4f6b-a40a-db44fcbfe21b" providerId="ADAL" clId="{13EB19EE-094A-4371-84C0-8A86C3F0AD95}" dt="2026-03-03T21:56:26.349" v="81" actId="179"/>
          <ac:spMkLst>
            <pc:docMk/>
            <pc:sldMk cId="666748795" sldId="269"/>
            <ac:spMk id="2" creationId="{C1729F58-EBF0-3C3E-5E3D-891DE6310BCC}"/>
          </ac:spMkLst>
        </pc:spChg>
        <pc:picChg chg="add mod">
          <ac:chgData name="Bob Bridges" userId="00d52f93-d468-4f6b-a40a-db44fcbfe21b" providerId="ADAL" clId="{13EB19EE-094A-4371-84C0-8A86C3F0AD95}" dt="2026-03-03T21:54:20.183" v="58" actId="1076"/>
          <ac:picMkLst>
            <pc:docMk/>
            <pc:sldMk cId="666748795" sldId="269"/>
            <ac:picMk id="3" creationId="{EFD740A3-1B89-28FD-BD1D-3FCCE610A652}"/>
          </ac:picMkLst>
        </pc:picChg>
      </pc:sldChg>
      <pc:sldChg chg="addSp delSp modSp new mod">
        <pc:chgData name="Bob Bridges" userId="00d52f93-d468-4f6b-a40a-db44fcbfe21b" providerId="ADAL" clId="{13EB19EE-094A-4371-84C0-8A86C3F0AD95}" dt="2026-03-03T22:58:02.672" v="996" actId="1076"/>
        <pc:sldMkLst>
          <pc:docMk/>
          <pc:sldMk cId="3908053068" sldId="270"/>
        </pc:sldMkLst>
        <pc:spChg chg="add del mod">
          <ac:chgData name="Bob Bridges" userId="00d52f93-d468-4f6b-a40a-db44fcbfe21b" providerId="ADAL" clId="{13EB19EE-094A-4371-84C0-8A86C3F0AD95}" dt="2026-03-03T22:07:43.178" v="181" actId="478"/>
          <ac:spMkLst>
            <pc:docMk/>
            <pc:sldMk cId="3908053068" sldId="270"/>
            <ac:spMk id="2" creationId="{DD2A873D-110C-0619-B2BC-50FFA6B8CC7E}"/>
          </ac:spMkLst>
        </pc:spChg>
        <pc:spChg chg="add mod">
          <ac:chgData name="Bob Bridges" userId="00d52f93-d468-4f6b-a40a-db44fcbfe21b" providerId="ADAL" clId="{13EB19EE-094A-4371-84C0-8A86C3F0AD95}" dt="2026-03-03T22:06:29.265" v="168" actId="14100"/>
          <ac:spMkLst>
            <pc:docMk/>
            <pc:sldMk cId="3908053068" sldId="270"/>
            <ac:spMk id="11" creationId="{D1C539AD-7813-4273-C209-A5CFBEAFE178}"/>
          </ac:spMkLst>
        </pc:spChg>
        <pc:spChg chg="add mod">
          <ac:chgData name="Bob Bridges" userId="00d52f93-d468-4f6b-a40a-db44fcbfe21b" providerId="ADAL" clId="{13EB19EE-094A-4371-84C0-8A86C3F0AD95}" dt="2026-03-03T22:58:02.672" v="996" actId="1076"/>
          <ac:spMkLst>
            <pc:docMk/>
            <pc:sldMk cId="3908053068" sldId="270"/>
            <ac:spMk id="12" creationId="{1A3CB198-036C-78BA-3CCA-0AFA092F1892}"/>
          </ac:spMkLst>
        </pc:spChg>
        <pc:picChg chg="add del mod">
          <ac:chgData name="Bob Bridges" userId="00d52f93-d468-4f6b-a40a-db44fcbfe21b" providerId="ADAL" clId="{13EB19EE-094A-4371-84C0-8A86C3F0AD95}" dt="2026-03-03T22:01:00.339" v="104" actId="478"/>
          <ac:picMkLst>
            <pc:docMk/>
            <pc:sldMk cId="3908053068" sldId="270"/>
            <ac:picMk id="4" creationId="{62409D0E-D8BC-F9B2-D768-B128C74E969C}"/>
          </ac:picMkLst>
        </pc:picChg>
        <pc:picChg chg="add mod">
          <ac:chgData name="Bob Bridges" userId="00d52f93-d468-4f6b-a40a-db44fcbfe21b" providerId="ADAL" clId="{13EB19EE-094A-4371-84C0-8A86C3F0AD95}" dt="2026-03-03T22:07:32.859" v="180" actId="14100"/>
          <ac:picMkLst>
            <pc:docMk/>
            <pc:sldMk cId="3908053068" sldId="270"/>
            <ac:picMk id="6" creationId="{6A9659DC-7B7D-5538-8B25-663271F6A62F}"/>
          </ac:picMkLst>
        </pc:picChg>
        <pc:picChg chg="add mod">
          <ac:chgData name="Bob Bridges" userId="00d52f93-d468-4f6b-a40a-db44fcbfe21b" providerId="ADAL" clId="{13EB19EE-094A-4371-84C0-8A86C3F0AD95}" dt="2026-03-03T22:07:20.515" v="177" actId="14100"/>
          <ac:picMkLst>
            <pc:docMk/>
            <pc:sldMk cId="3908053068" sldId="270"/>
            <ac:picMk id="8" creationId="{00E74170-04AD-944C-28AE-DDA27FEF1C73}"/>
          </ac:picMkLst>
        </pc:picChg>
        <pc:picChg chg="add mod">
          <ac:chgData name="Bob Bridges" userId="00d52f93-d468-4f6b-a40a-db44fcbfe21b" providerId="ADAL" clId="{13EB19EE-094A-4371-84C0-8A86C3F0AD95}" dt="2026-03-03T22:07:28.482" v="179" actId="1076"/>
          <ac:picMkLst>
            <pc:docMk/>
            <pc:sldMk cId="3908053068" sldId="270"/>
            <ac:picMk id="10" creationId="{815FBDE7-4225-0C39-241D-DCCE5F079A0B}"/>
          </ac:picMkLst>
        </pc:picChg>
      </pc:sldChg>
      <pc:sldChg chg="new del">
        <pc:chgData name="Bob Bridges" userId="00d52f93-d468-4f6b-a40a-db44fcbfe21b" providerId="ADAL" clId="{13EB19EE-094A-4371-84C0-8A86C3F0AD95}" dt="2026-03-03T21:58:36.418" v="99" actId="2696"/>
        <pc:sldMkLst>
          <pc:docMk/>
          <pc:sldMk cId="1100170237" sldId="271"/>
        </pc:sldMkLst>
      </pc:sldChg>
      <pc:sldChg chg="new del">
        <pc:chgData name="Bob Bridges" userId="00d52f93-d468-4f6b-a40a-db44fcbfe21b" providerId="ADAL" clId="{13EB19EE-094A-4371-84C0-8A86C3F0AD95}" dt="2026-03-03T21:58:36.427" v="100" actId="2696"/>
        <pc:sldMkLst>
          <pc:docMk/>
          <pc:sldMk cId="1114794165" sldId="272"/>
        </pc:sldMkLst>
      </pc:sldChg>
      <pc:sldChg chg="new del">
        <pc:chgData name="Bob Bridges" userId="00d52f93-d468-4f6b-a40a-db44fcbfe21b" providerId="ADAL" clId="{13EB19EE-094A-4371-84C0-8A86C3F0AD95}" dt="2026-03-03T21:58:36.437" v="101" actId="2696"/>
        <pc:sldMkLst>
          <pc:docMk/>
          <pc:sldMk cId="1581528582" sldId="273"/>
        </pc:sldMkLst>
      </pc:sldChg>
      <pc:sldChg chg="addSp modSp new">
        <pc:chgData name="Bob Bridges" userId="00d52f93-d468-4f6b-a40a-db44fcbfe21b" providerId="ADAL" clId="{13EB19EE-094A-4371-84C0-8A86C3F0AD95}" dt="2026-03-03T23:03:41.670" v="1120" actId="20577"/>
        <pc:sldMkLst>
          <pc:docMk/>
          <pc:sldMk cId="2817656472" sldId="274"/>
        </pc:sldMkLst>
        <pc:spChg chg="add mod">
          <ac:chgData name="Bob Bridges" userId="00d52f93-d468-4f6b-a40a-db44fcbfe21b" providerId="ADAL" clId="{13EB19EE-094A-4371-84C0-8A86C3F0AD95}" dt="2026-03-03T23:03:41.670" v="1120" actId="20577"/>
          <ac:spMkLst>
            <pc:docMk/>
            <pc:sldMk cId="2817656472" sldId="274"/>
            <ac:spMk id="2" creationId="{2C3832F2-4722-6B82-CFF8-003FBA09F372}"/>
          </ac:spMkLst>
        </pc:spChg>
      </pc:sldChg>
      <pc:sldChg chg="addSp modSp add del">
        <pc:chgData name="Bob Bridges" userId="00d52f93-d468-4f6b-a40a-db44fcbfe21b" providerId="ADAL" clId="{13EB19EE-094A-4371-84C0-8A86C3F0AD95}" dt="2026-03-03T23:03:54.823" v="1121" actId="2696"/>
        <pc:sldMkLst>
          <pc:docMk/>
          <pc:sldMk cId="3636849687" sldId="275"/>
        </pc:sldMkLst>
        <pc:spChg chg="add mod">
          <ac:chgData name="Bob Bridges" userId="00d52f93-d468-4f6b-a40a-db44fcbfe21b" providerId="ADAL" clId="{13EB19EE-094A-4371-84C0-8A86C3F0AD95}" dt="2026-03-03T22:22:43.299" v="412" actId="6549"/>
          <ac:spMkLst>
            <pc:docMk/>
            <pc:sldMk cId="3636849687" sldId="275"/>
            <ac:spMk id="2" creationId="{2E75C602-6645-EEC0-132C-43DB2F60B14B}"/>
          </ac:spMkLst>
        </pc:spChg>
      </pc:sldChg>
      <pc:sldChg chg="addSp modSp add">
        <pc:chgData name="Bob Bridges" userId="00d52f93-d468-4f6b-a40a-db44fcbfe21b" providerId="ADAL" clId="{13EB19EE-094A-4371-84C0-8A86C3F0AD95}" dt="2026-03-03T22:11:11.593" v="277" actId="17032"/>
        <pc:sldMkLst>
          <pc:docMk/>
          <pc:sldMk cId="2910020244" sldId="276"/>
        </pc:sldMkLst>
        <pc:spChg chg="add mod">
          <ac:chgData name="Bob Bridges" userId="00d52f93-d468-4f6b-a40a-db44fcbfe21b" providerId="ADAL" clId="{13EB19EE-094A-4371-84C0-8A86C3F0AD95}" dt="2026-03-03T22:11:11.593" v="277" actId="17032"/>
          <ac:spMkLst>
            <pc:docMk/>
            <pc:sldMk cId="2910020244" sldId="276"/>
            <ac:spMk id="2" creationId="{5F50DADB-D8A0-D726-885F-F5CD988B2210}"/>
          </ac:spMkLst>
        </pc:spChg>
      </pc:sldChg>
      <pc:sldChg chg="addSp delSp modSp add mod">
        <pc:chgData name="Bob Bridges" userId="00d52f93-d468-4f6b-a40a-db44fcbfe21b" providerId="ADAL" clId="{13EB19EE-094A-4371-84C0-8A86C3F0AD95}" dt="2026-03-03T22:21:30.890" v="392" actId="20577"/>
        <pc:sldMkLst>
          <pc:docMk/>
          <pc:sldMk cId="1826170486" sldId="277"/>
        </pc:sldMkLst>
        <pc:spChg chg="add mod">
          <ac:chgData name="Bob Bridges" userId="00d52f93-d468-4f6b-a40a-db44fcbfe21b" providerId="ADAL" clId="{13EB19EE-094A-4371-84C0-8A86C3F0AD95}" dt="2026-03-03T22:15:33.687" v="287" actId="1076"/>
          <ac:spMkLst>
            <pc:docMk/>
            <pc:sldMk cId="1826170486" sldId="277"/>
            <ac:spMk id="2" creationId="{3C5390E7-F8F6-B063-D379-46F92D997D20}"/>
          </ac:spMkLst>
        </pc:spChg>
        <pc:spChg chg="add mod">
          <ac:chgData name="Bob Bridges" userId="00d52f93-d468-4f6b-a40a-db44fcbfe21b" providerId="ADAL" clId="{13EB19EE-094A-4371-84C0-8A86C3F0AD95}" dt="2026-03-03T22:17:28.329" v="330" actId="404"/>
          <ac:spMkLst>
            <pc:docMk/>
            <pc:sldMk cId="1826170486" sldId="277"/>
            <ac:spMk id="7" creationId="{AD6CBC76-3425-CDB1-77EB-50599B3D63D1}"/>
          </ac:spMkLst>
        </pc:spChg>
        <pc:spChg chg="add mod">
          <ac:chgData name="Bob Bridges" userId="00d52f93-d468-4f6b-a40a-db44fcbfe21b" providerId="ADAL" clId="{13EB19EE-094A-4371-84C0-8A86C3F0AD95}" dt="2026-03-03T22:21:30.890" v="392" actId="20577"/>
          <ac:spMkLst>
            <pc:docMk/>
            <pc:sldMk cId="1826170486" sldId="277"/>
            <ac:spMk id="8" creationId="{F95AA413-82FE-1D68-A8C0-9A3EE6736629}"/>
          </ac:spMkLst>
        </pc:spChg>
        <pc:picChg chg="add del">
          <ac:chgData name="Bob Bridges" userId="00d52f93-d468-4f6b-a40a-db44fcbfe21b" providerId="ADAL" clId="{13EB19EE-094A-4371-84C0-8A86C3F0AD95}" dt="2026-03-03T22:15:15.732" v="283" actId="478"/>
          <ac:picMkLst>
            <pc:docMk/>
            <pc:sldMk cId="1826170486" sldId="277"/>
            <ac:picMk id="4" creationId="{24A9AD0B-166E-726E-204E-49308B4CA322}"/>
          </ac:picMkLst>
        </pc:picChg>
        <pc:picChg chg="add del mod">
          <ac:chgData name="Bob Bridges" userId="00d52f93-d468-4f6b-a40a-db44fcbfe21b" providerId="ADAL" clId="{13EB19EE-094A-4371-84C0-8A86C3F0AD95}" dt="2026-03-03T22:19:59.224" v="363" actId="1076"/>
          <ac:picMkLst>
            <pc:docMk/>
            <pc:sldMk cId="1826170486" sldId="277"/>
            <ac:picMk id="6" creationId="{6736C8B2-6E12-D18F-7A1B-5866769AEA83}"/>
          </ac:picMkLst>
        </pc:picChg>
      </pc:sldChg>
      <pc:sldChg chg="addSp delSp modSp add">
        <pc:chgData name="Bob Bridges" userId="00d52f93-d468-4f6b-a40a-db44fcbfe21b" providerId="ADAL" clId="{13EB19EE-094A-4371-84C0-8A86C3F0AD95}" dt="2026-03-03T22:48:18.577" v="641" actId="6549"/>
        <pc:sldMkLst>
          <pc:docMk/>
          <pc:sldMk cId="2965616173" sldId="278"/>
        </pc:sldMkLst>
        <pc:spChg chg="add del mod">
          <ac:chgData name="Bob Bridges" userId="00d52f93-d468-4f6b-a40a-db44fcbfe21b" providerId="ADAL" clId="{13EB19EE-094A-4371-84C0-8A86C3F0AD95}" dt="2026-03-03T22:21:42.473" v="393" actId="478"/>
          <ac:spMkLst>
            <pc:docMk/>
            <pc:sldMk cId="2965616173" sldId="278"/>
            <ac:spMk id="2" creationId="{C563D322-F714-4256-3E76-8FA5C84ED888}"/>
          </ac:spMkLst>
        </pc:spChg>
        <pc:spChg chg="add del mod">
          <ac:chgData name="Bob Bridges" userId="00d52f93-d468-4f6b-a40a-db44fcbfe21b" providerId="ADAL" clId="{13EB19EE-094A-4371-84C0-8A86C3F0AD95}" dt="2026-03-03T22:24:10.236" v="438" actId="478"/>
          <ac:spMkLst>
            <pc:docMk/>
            <pc:sldMk cId="2965616173" sldId="278"/>
            <ac:spMk id="3" creationId="{AEFDF0D1-CBBA-2E5D-A921-FE7239AF64C6}"/>
          </ac:spMkLst>
        </pc:spChg>
        <pc:spChg chg="add del mod">
          <ac:chgData name="Bob Bridges" userId="00d52f93-d468-4f6b-a40a-db44fcbfe21b" providerId="ADAL" clId="{13EB19EE-094A-4371-84C0-8A86C3F0AD95}" dt="2026-03-03T22:24:23.200" v="444" actId="478"/>
          <ac:spMkLst>
            <pc:docMk/>
            <pc:sldMk cId="2965616173" sldId="278"/>
            <ac:spMk id="4" creationId="{AEC68412-6A8F-9F84-D04E-96FDAABF811A}"/>
          </ac:spMkLst>
        </pc:spChg>
        <pc:spChg chg="add mod">
          <ac:chgData name="Bob Bridges" userId="00d52f93-d468-4f6b-a40a-db44fcbfe21b" providerId="ADAL" clId="{13EB19EE-094A-4371-84C0-8A86C3F0AD95}" dt="2026-03-03T22:24:54.664" v="475" actId="1076"/>
          <ac:spMkLst>
            <pc:docMk/>
            <pc:sldMk cId="2965616173" sldId="278"/>
            <ac:spMk id="5" creationId="{25A65252-A040-13DD-B1D8-78236C0920A0}"/>
          </ac:spMkLst>
        </pc:spChg>
        <pc:spChg chg="add mod">
          <ac:chgData name="Bob Bridges" userId="00d52f93-d468-4f6b-a40a-db44fcbfe21b" providerId="ADAL" clId="{13EB19EE-094A-4371-84C0-8A86C3F0AD95}" dt="2026-03-03T22:48:18.577" v="641" actId="6549"/>
          <ac:spMkLst>
            <pc:docMk/>
            <pc:sldMk cId="2965616173" sldId="278"/>
            <ac:spMk id="6" creationId="{E14B09E8-833E-5C5E-7D85-B16FEE9D6AB1}"/>
          </ac:spMkLst>
        </pc:spChg>
      </pc:sldChg>
      <pc:sldChg chg="addSp delSp modSp add">
        <pc:chgData name="Bob Bridges" userId="00d52f93-d468-4f6b-a40a-db44fcbfe21b" providerId="ADAL" clId="{13EB19EE-094A-4371-84C0-8A86C3F0AD95}" dt="2026-03-03T22:55:29.668" v="890" actId="1076"/>
        <pc:sldMkLst>
          <pc:docMk/>
          <pc:sldMk cId="3061281449" sldId="279"/>
        </pc:sldMkLst>
        <pc:spChg chg="add del mod">
          <ac:chgData name="Bob Bridges" userId="00d52f93-d468-4f6b-a40a-db44fcbfe21b" providerId="ADAL" clId="{13EB19EE-094A-4371-84C0-8A86C3F0AD95}" dt="2026-03-03T22:49:36.134" v="643" actId="478"/>
          <ac:spMkLst>
            <pc:docMk/>
            <pc:sldMk cId="3061281449" sldId="279"/>
            <ac:spMk id="2" creationId="{0D9911C7-DCF7-1A2C-6B88-68EA7C06C33F}"/>
          </ac:spMkLst>
        </pc:spChg>
        <pc:spChg chg="add mod">
          <ac:chgData name="Bob Bridges" userId="00d52f93-d468-4f6b-a40a-db44fcbfe21b" providerId="ADAL" clId="{13EB19EE-094A-4371-84C0-8A86C3F0AD95}" dt="2026-03-03T22:51:52.006" v="705" actId="17032"/>
          <ac:spMkLst>
            <pc:docMk/>
            <pc:sldMk cId="3061281449" sldId="279"/>
            <ac:spMk id="3" creationId="{AB3153D8-EB04-2DAF-8F44-735050BE0DD6}"/>
          </ac:spMkLst>
        </pc:spChg>
        <pc:spChg chg="add mod">
          <ac:chgData name="Bob Bridges" userId="00d52f93-d468-4f6b-a40a-db44fcbfe21b" providerId="ADAL" clId="{13EB19EE-094A-4371-84C0-8A86C3F0AD95}" dt="2026-03-03T22:55:29.668" v="890" actId="1076"/>
          <ac:spMkLst>
            <pc:docMk/>
            <pc:sldMk cId="3061281449" sldId="279"/>
            <ac:spMk id="4" creationId="{06B5FC1C-3153-8C34-5A02-0769AD6EDF3D}"/>
          </ac:spMkLst>
        </pc:spChg>
      </pc:sldChg>
      <pc:sldChg chg="new del">
        <pc:chgData name="Bob Bridges" userId="00d52f93-d468-4f6b-a40a-db44fcbfe21b" providerId="ADAL" clId="{13EB19EE-094A-4371-84C0-8A86C3F0AD95}" dt="2026-03-03T22:57:41.519" v="987" actId="2696"/>
        <pc:sldMkLst>
          <pc:docMk/>
          <pc:sldMk cId="2056005713" sldId="280"/>
        </pc:sldMkLst>
      </pc:sldChg>
      <pc:sldMasterChg chg="delSldLayout">
        <pc:chgData name="Bob Bridges" userId="00d52f93-d468-4f6b-a40a-db44fcbfe21b" providerId="ADAL" clId="{13EB19EE-094A-4371-84C0-8A86C3F0AD95}" dt="2026-03-03T21:50:39.865" v="0" actId="47"/>
        <pc:sldMasterMkLst>
          <pc:docMk/>
          <pc:sldMasterMk cId="3880689975" sldId="2147483676"/>
        </pc:sldMasterMkLst>
        <pc:sldLayoutChg chg="del">
          <pc:chgData name="Bob Bridges" userId="00d52f93-d468-4f6b-a40a-db44fcbfe21b" providerId="ADAL" clId="{13EB19EE-094A-4371-84C0-8A86C3F0AD95}" dt="2026-03-03T21:50:39.865" v="0" actId="47"/>
          <pc:sldLayoutMkLst>
            <pc:docMk/>
            <pc:sldMasterMk cId="3880689975" sldId="2147483676"/>
            <pc:sldLayoutMk cId="3858978138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55703-47BE-4939-AEB3-76F5D007141D}" type="datetimeFigureOut">
              <a:rPr lang="en-CA" smtClean="0"/>
              <a:t>2/27/26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F069F-75D4-4D98-9EA0-987C317353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073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8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550B-2E41-4AD8-86C7-8F77CA9C9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Image Captio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89339" y="4768850"/>
            <a:ext cx="765322" cy="179388"/>
          </a:xfrm>
          <a:prstGeom prst="rect">
            <a:avLst/>
          </a:prstGeom>
        </p:spPr>
        <p:txBody>
          <a:bodyPr/>
          <a:lstStyle/>
          <a:p>
            <a:fld id="{3294550B-2E41-4AD8-86C7-8F77CA9C9D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01700" y="1117600"/>
            <a:ext cx="3900488" cy="34766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039212" y="1117600"/>
            <a:ext cx="3879363" cy="1758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038754" y="2956782"/>
            <a:ext cx="3871883" cy="1637443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sz="1400">
                <a:latin typeface="Arial Narrow" panose="020B0606020202030204" pitchFamily="34" charset="0"/>
              </a:rPr>
              <a:t>Insert picture caption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3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1117600"/>
            <a:ext cx="8016876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308" y="3708978"/>
            <a:ext cx="1246910" cy="208395"/>
          </a:xfrm>
          <a:prstGeom prst="rect">
            <a:avLst/>
          </a:prstGeom>
        </p:spPr>
        <p:txBody>
          <a:bodyPr/>
          <a:lstStyle/>
          <a:p>
            <a:fld id="{3294550B-2E41-4AD8-86C7-8F77CA9C9DD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EF5F6-FFEF-8813-3DB6-E74B06C3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141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550B-2E41-4AD8-86C7-8F77CA9C9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550B-2E41-4AD8-86C7-8F77CA9C9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550B-2E41-4AD8-86C7-8F77CA9C9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550B-2E41-4AD8-86C7-8F77CA9C9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550B-2E41-4AD8-86C7-8F77CA9C9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wards Blank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ubbles Blank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3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8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33D0-FCC0-4054-B023-1E46B180E3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57430" y="1806575"/>
            <a:ext cx="6840537" cy="162883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CA" sz="3200">
                <a:solidFill>
                  <a:srgbClr val="FFFF00"/>
                </a:solidFill>
                <a:effectLst>
                  <a:reflection blurRad="127000" stA="48000" endPos="95000" dir="5400000" sy="-100000" algn="bl" rotWithShape="0"/>
                </a:effectLst>
                <a:latin typeface="Georgia" panose="02040502050405020303" pitchFamily="18" charset="0"/>
              </a:rPr>
              <a:t>The 2025 Lighting Design</a:t>
            </a:r>
            <a:br>
              <a:rPr lang="en-CA" sz="3200">
                <a:solidFill>
                  <a:srgbClr val="FFFF00"/>
                </a:solidFill>
                <a:effectLst>
                  <a:reflection blurRad="127000" stA="48000" endPos="95000" dir="5400000" sy="-100000" algn="bl" rotWithShape="0"/>
                </a:effectLst>
                <a:latin typeface="Georgia" panose="02040502050405020303" pitchFamily="18" charset="0"/>
              </a:rPr>
            </a:br>
            <a:r>
              <a:rPr lang="en-CA" sz="3200">
                <a:solidFill>
                  <a:srgbClr val="FFFF00"/>
                </a:solidFill>
                <a:effectLst>
                  <a:reflection blurRad="127000" stA="48000" endPos="95000" dir="5400000" sy="-100000" algn="bl" rotWithShape="0"/>
                </a:effectLst>
                <a:latin typeface="Georgia" panose="02040502050405020303" pitchFamily="18" charset="0"/>
              </a:rPr>
              <a:t>Awards Gala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29A85D-61ED-C60D-4E0F-3DDE86869BA0}"/>
              </a:ext>
            </a:extLst>
          </p:cNvPr>
          <p:cNvSpPr/>
          <p:nvPr/>
        </p:nvSpPr>
        <p:spPr>
          <a:xfrm>
            <a:off x="736782" y="0"/>
            <a:ext cx="8084875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IES Ottawa</a:t>
            </a:r>
          </a:p>
        </p:txBody>
      </p:sp>
    </p:spTree>
    <p:extLst>
      <p:ext uri="{BB962C8B-B14F-4D97-AF65-F5344CB8AC3E}">
        <p14:creationId xmlns:p14="http://schemas.microsoft.com/office/powerpoint/2010/main" val="25603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3153D8-EB04-2DAF-8F44-735050BE0D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7319"/>
            <a:ext cx="9144000" cy="5715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CA" sz="3200">
                <a:solidFill>
                  <a:schemeClr val="bg1">
                    <a:lumMod val="95000"/>
                  </a:schemeClr>
                </a:solidFill>
              </a:rPr>
              <a:t>WE WOULD LOVE TO HAVE YOU ON OUR TEAM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6B5FC1C-3153-8C34-5A02-0769AD6EDF3D}"/>
              </a:ext>
            </a:extLst>
          </p:cNvPr>
          <p:cNvSpPr txBox="1">
            <a:spLocks/>
          </p:cNvSpPr>
          <p:nvPr/>
        </p:nvSpPr>
        <p:spPr>
          <a:xfrm>
            <a:off x="0" y="1309816"/>
            <a:ext cx="9144000" cy="3601398"/>
          </a:xfrm>
          <a:prstGeom prst="rect">
            <a:avLst/>
          </a:prstGeom>
          <a:solidFill>
            <a:schemeClr val="dk1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>
                <a:solidFill>
                  <a:schemeClr val="bg1">
                    <a:lumMod val="95000"/>
                  </a:schemeClr>
                </a:solidFill>
              </a:rPr>
              <a:t>Do you have some skills we could use?</a:t>
            </a:r>
          </a:p>
          <a:p>
            <a:r>
              <a:rPr lang="en-CA" sz="3200">
                <a:solidFill>
                  <a:schemeClr val="bg1">
                    <a:lumMod val="95000"/>
                  </a:schemeClr>
                </a:solidFill>
              </a:rPr>
              <a:t>Event Planning?</a:t>
            </a:r>
          </a:p>
          <a:p>
            <a:r>
              <a:rPr lang="en-CA" sz="3200">
                <a:solidFill>
                  <a:schemeClr val="bg1">
                    <a:lumMod val="95000"/>
                  </a:schemeClr>
                </a:solidFill>
              </a:rPr>
              <a:t>A network that includes</a:t>
            </a:r>
          </a:p>
          <a:p>
            <a:r>
              <a:rPr lang="en-CA" sz="3200">
                <a:solidFill>
                  <a:schemeClr val="bg1">
                    <a:lumMod val="95000"/>
                  </a:schemeClr>
                </a:solidFill>
              </a:rPr>
              <a:t>interesting potential speakers?</a:t>
            </a:r>
          </a:p>
          <a:p>
            <a:r>
              <a:rPr lang="en-CA" sz="3200">
                <a:solidFill>
                  <a:schemeClr val="bg1">
                    <a:lumMod val="95000"/>
                  </a:schemeClr>
                </a:solidFill>
              </a:rPr>
              <a:t>A “Getting Things Done” attitude?</a:t>
            </a:r>
          </a:p>
          <a:p>
            <a:endParaRPr lang="en-CA" sz="320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CA" sz="3200">
                <a:solidFill>
                  <a:schemeClr val="bg1">
                    <a:lumMod val="95000"/>
                  </a:schemeClr>
                </a:solidFill>
              </a:rPr>
              <a:t>We could use your help.</a:t>
            </a:r>
          </a:p>
        </p:txBody>
      </p:sp>
    </p:spTree>
    <p:extLst>
      <p:ext uri="{BB962C8B-B14F-4D97-AF65-F5344CB8AC3E}">
        <p14:creationId xmlns:p14="http://schemas.microsoft.com/office/powerpoint/2010/main" val="306128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32F2-4722-6B82-CFF8-003FBA09F3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6458" y="0"/>
            <a:ext cx="6091084" cy="51435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CA" sz="3200"/>
              <a:t>We will be back with the</a:t>
            </a:r>
            <a:br>
              <a:rPr lang="en-CA" sz="3200"/>
            </a:br>
            <a:r>
              <a:rPr lang="en-CA" sz="3200"/>
              <a:t>Indoor</a:t>
            </a:r>
            <a:r>
              <a:rPr lang="en-CA" sz="3200" baseline="0"/>
              <a:t> Lighting Presentations</a:t>
            </a:r>
            <a:br>
              <a:rPr lang="en-CA" sz="3200" baseline="0"/>
            </a:br>
            <a:r>
              <a:rPr lang="en-CA" sz="3200" baseline="0"/>
              <a:t>after a short break</a:t>
            </a:r>
            <a:endParaRPr lang="en-CA" sz="3200"/>
          </a:p>
        </p:txBody>
      </p:sp>
    </p:spTree>
    <p:extLst>
      <p:ext uri="{BB962C8B-B14F-4D97-AF65-F5344CB8AC3E}">
        <p14:creationId xmlns:p14="http://schemas.microsoft.com/office/powerpoint/2010/main" val="28176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4F82A1-ACB0-5ABB-7769-6BE6568A4C8A}"/>
              </a:ext>
            </a:extLst>
          </p:cNvPr>
          <p:cNvSpPr/>
          <p:nvPr/>
        </p:nvSpPr>
        <p:spPr>
          <a:xfrm>
            <a:off x="0" y="1038523"/>
            <a:ext cx="9144000" cy="34163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Volunteer Recognition</a:t>
            </a:r>
            <a:br>
              <a:rPr lang="en-US" sz="5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endParaRPr lang="en-US" sz="54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54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Presentation</a:t>
            </a:r>
            <a:r>
              <a:rPr lang="en-US" sz="5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of </a:t>
            </a:r>
          </a:p>
          <a:p>
            <a:pPr algn="ctr"/>
            <a:r>
              <a:rPr lang="en-US" sz="54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Past Section President Pin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768778-011A-874C-F9C5-98FF2B386C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91033" y="-880320"/>
            <a:ext cx="4114800" cy="571500"/>
          </a:xfrm>
        </p:spPr>
        <p:txBody>
          <a:bodyPr/>
          <a:lstStyle/>
          <a:p>
            <a:r>
              <a:rPr lang="en-CA"/>
              <a:t>Past President Title</a:t>
            </a:r>
            <a:r>
              <a:rPr lang="en-CA" baseline="0"/>
              <a:t> Slide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35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4CB3B-1094-634D-23E5-77ED49EEA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B665BD-D1C7-636D-1EC5-087EDDA017E2}"/>
              </a:ext>
            </a:extLst>
          </p:cNvPr>
          <p:cNvSpPr/>
          <p:nvPr/>
        </p:nvSpPr>
        <p:spPr>
          <a:xfrm>
            <a:off x="2714625" y="0"/>
            <a:ext cx="6429375" cy="513986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54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Emerson Joekumar</a:t>
            </a:r>
          </a:p>
          <a:p>
            <a:pPr algn="ctr"/>
            <a:r>
              <a:rPr lang="en-US" sz="5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IES Ottawa</a:t>
            </a:r>
          </a:p>
          <a:p>
            <a:pPr algn="ctr"/>
            <a:r>
              <a:rPr lang="en-US" sz="54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Section President</a:t>
            </a:r>
          </a:p>
          <a:p>
            <a:pPr algn="ctr"/>
            <a:r>
              <a:rPr lang="en-US" sz="5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2023-2025</a:t>
            </a:r>
          </a:p>
          <a:p>
            <a:pPr algn="ctr"/>
            <a:endParaRPr lang="en-US" b="1" cap="none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en-US" sz="4000" b="1" cap="none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B783E-D009-D882-035B-5766D3D40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71" y="1243013"/>
            <a:ext cx="2898848" cy="293617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C483ECD-2945-5C52-8CD4-08B6E8C2BD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4994" y="-747584"/>
            <a:ext cx="4114800" cy="571500"/>
          </a:xfrm>
        </p:spPr>
        <p:txBody>
          <a:bodyPr>
            <a:normAutofit fontScale="90000"/>
          </a:bodyPr>
          <a:lstStyle/>
          <a:p>
            <a:r>
              <a:rPr lang="en-CA"/>
              <a:t>Photo of Emerson with dates served</a:t>
            </a:r>
          </a:p>
        </p:txBody>
      </p:sp>
    </p:spTree>
    <p:extLst>
      <p:ext uri="{BB962C8B-B14F-4D97-AF65-F5344CB8AC3E}">
        <p14:creationId xmlns:p14="http://schemas.microsoft.com/office/powerpoint/2010/main" val="69175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497986-1CC4-832A-FFFE-B665E72B2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2520700" y="970398"/>
            <a:ext cx="5977703" cy="293838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B70C0F-9AB5-2DEE-BC86-CE524D52C8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78" t="13924" r="18889" b="10549"/>
          <a:stretch>
            <a:fillRect/>
          </a:stretch>
        </p:blipFill>
        <p:spPr>
          <a:xfrm>
            <a:off x="238717" y="579131"/>
            <a:ext cx="1519364" cy="1942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19BA2A-3C12-21C6-3EDE-36E351DDD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79" y="3502961"/>
            <a:ext cx="1448002" cy="142894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83759E3C-ACED-667D-563F-133788C418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03091" y="-703339"/>
            <a:ext cx="4114800" cy="571500"/>
          </a:xfrm>
        </p:spPr>
        <p:txBody>
          <a:bodyPr/>
          <a:lstStyle/>
          <a:p>
            <a:r>
              <a:rPr lang="en-CA"/>
              <a:t>Images of the award</a:t>
            </a:r>
          </a:p>
        </p:txBody>
      </p:sp>
    </p:spTree>
    <p:extLst>
      <p:ext uri="{BB962C8B-B14F-4D97-AF65-F5344CB8AC3E}">
        <p14:creationId xmlns:p14="http://schemas.microsoft.com/office/powerpoint/2010/main" val="36082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E3E0A-9F44-09D4-5A98-405032EDB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9F58-EBF0-3C3E-5E3D-891DE6310BC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942916"/>
            <a:ext cx="9144000" cy="1628834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  <a:tabLst>
                <a:tab pos="5543550" algn="l"/>
              </a:tabLst>
            </a:pPr>
            <a:r>
              <a:rPr lang="en-CA" sz="3200">
                <a:solidFill>
                  <a:schemeClr val="bg1">
                    <a:lumMod val="85000"/>
                  </a:schemeClr>
                </a:solidFill>
                <a:effectLst/>
                <a:latin typeface="Aptos" panose="020B0004020202020204" pitchFamily="34" charset="0"/>
              </a:rPr>
              <a:t>A Word From Our Section President</a:t>
            </a:r>
            <a:br>
              <a:rPr lang="en-CA" sz="3200">
                <a:solidFill>
                  <a:srgbClr val="FFFF00"/>
                </a:solidFill>
                <a:effectLst/>
                <a:latin typeface="Aptos" panose="020B0004020202020204" pitchFamily="34" charset="0"/>
              </a:rPr>
            </a:br>
            <a:r>
              <a:rPr lang="en-CA" sz="3200">
                <a:solidFill>
                  <a:srgbClr val="FFFF00"/>
                </a:solidFill>
                <a:effectLst/>
                <a:latin typeface="Aptos" panose="020B0004020202020204" pitchFamily="34" charset="0"/>
              </a:rPr>
              <a:t>Kristian Quosdorf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8812E8-03A4-6322-F14B-680339E25790}"/>
              </a:ext>
            </a:extLst>
          </p:cNvPr>
          <p:cNvSpPr/>
          <p:nvPr/>
        </p:nvSpPr>
        <p:spPr>
          <a:xfrm>
            <a:off x="736782" y="0"/>
            <a:ext cx="8084875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12700">
                  <a:noFill/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IES Ottawa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D740A3-1B89-28FD-BD1D-3FCCE610A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4503" y="3028949"/>
            <a:ext cx="1854994" cy="18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4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>
        <p:split orient="vert"/>
      </p:transition>
    </mc:Choice>
    <mc:Fallback>
      <p:transition advTm="1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9659DC-7B7D-5538-8B25-663271F6A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27" y="994860"/>
            <a:ext cx="5313164" cy="3531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E74170-04AD-944C-28AE-DDA27FEF1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135" y="994862"/>
            <a:ext cx="3329738" cy="2287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5FBDE7-4225-0C39-241D-DCCE5F079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135" y="3341660"/>
            <a:ext cx="3378189" cy="11851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C539AD-7813-4273-C209-A5CFBEAFE178}"/>
              </a:ext>
            </a:extLst>
          </p:cNvPr>
          <p:cNvSpPr/>
          <p:nvPr/>
        </p:nvSpPr>
        <p:spPr>
          <a:xfrm>
            <a:off x="0" y="-1544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 Couldn’t Do This Without You</a:t>
            </a:r>
            <a:endParaRPr lang="en-US" sz="4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A3CB198-036C-78BA-3CCA-0AFA092F18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7026" y="-827801"/>
            <a:ext cx="4114800" cy="571500"/>
          </a:xfrm>
        </p:spPr>
        <p:txBody>
          <a:bodyPr/>
          <a:lstStyle/>
          <a:p>
            <a:r>
              <a:rPr lang="en-CA"/>
              <a:t>Sponsors</a:t>
            </a:r>
          </a:p>
        </p:txBody>
      </p:sp>
    </p:spTree>
    <p:extLst>
      <p:ext uri="{BB962C8B-B14F-4D97-AF65-F5344CB8AC3E}">
        <p14:creationId xmlns:p14="http://schemas.microsoft.com/office/powerpoint/2010/main" val="39080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DADB-D8A0-D726-885F-F5CD988B22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38865"/>
            <a:ext cx="9144000" cy="1932935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0"/>
            <a:r>
              <a:rPr lang="en-US" sz="6000" b="1">
                <a:solidFill>
                  <a:schemeClr val="accent6"/>
                </a:solidFill>
                <a:effectLst/>
                <a:latin typeface="Calibri" panose="020F0502020204030204" pitchFamily="34" charset="0"/>
              </a:rPr>
              <a:t>It takes a village</a:t>
            </a:r>
            <a:br>
              <a:rPr lang="en-US" sz="6000" b="1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4800" b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Our volunteers are our village</a:t>
            </a:r>
            <a:endParaRPr lang="en-CA" sz="96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90E7-F8F6-B063-D379-46F92D997D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9871" y="-961436"/>
            <a:ext cx="4114800" cy="571500"/>
          </a:xfrm>
        </p:spPr>
        <p:txBody>
          <a:bodyPr/>
          <a:lstStyle/>
          <a:p>
            <a:pPr rtl="0"/>
            <a:r>
              <a:rPr lang="en-US" sz="1100" b="1">
                <a:effectLst/>
                <a:latin typeface="Calibri" panose="020F0502020204030204" pitchFamily="34" charset="0"/>
              </a:rPr>
              <a:t>Slide on Fundamentals</a:t>
            </a:r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6C8B2-6E12-D18F-7A1B-5866769AEA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40" b="16898"/>
          <a:stretch>
            <a:fillRect/>
          </a:stretch>
        </p:blipFill>
        <p:spPr>
          <a:xfrm>
            <a:off x="0" y="1733009"/>
            <a:ext cx="9153247" cy="34104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6CBC76-3425-CDB1-77EB-50599B3D63D1}"/>
              </a:ext>
            </a:extLst>
          </p:cNvPr>
          <p:cNvSpPr/>
          <p:nvPr/>
        </p:nvSpPr>
        <p:spPr>
          <a:xfrm>
            <a:off x="661538" y="52685"/>
            <a:ext cx="78209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Fundamentals of Lighting Course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5AA413-82FE-1D68-A8C0-9A3EE6736629}"/>
              </a:ext>
            </a:extLst>
          </p:cNvPr>
          <p:cNvSpPr txBox="1"/>
          <p:nvPr/>
        </p:nvSpPr>
        <p:spPr>
          <a:xfrm>
            <a:off x="840658" y="701355"/>
            <a:ext cx="7462684" cy="1077218"/>
          </a:xfrm>
          <a:prstGeom prst="rect">
            <a:avLst/>
          </a:prstGeom>
          <a:solidFill>
            <a:srgbClr val="000000">
              <a:alpha val="61176"/>
            </a:srgb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200">
                <a:solidFill>
                  <a:schemeClr val="accent6"/>
                </a:solidFill>
              </a:rPr>
              <a:t>April 10, 17, 24</a:t>
            </a:r>
          </a:p>
          <a:p>
            <a:pPr algn="ctr"/>
            <a:r>
              <a:rPr lang="en-CA" sz="3200">
                <a:solidFill>
                  <a:schemeClr val="accent6"/>
                </a:solidFill>
              </a:rPr>
              <a:t>Review Session to follow</a:t>
            </a:r>
            <a:endParaRPr lang="en-CA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A65252-A040-13DD-B1D8-78236C0920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73742" y="668260"/>
            <a:ext cx="9144000" cy="571500"/>
          </a:xfrm>
        </p:spPr>
        <p:txBody>
          <a:bodyPr>
            <a:noAutofit/>
          </a:bodyPr>
          <a:lstStyle/>
          <a:p>
            <a:r>
              <a:rPr lang="en-CA" sz="8000">
                <a:solidFill>
                  <a:schemeClr val="bg1">
                    <a:lumMod val="95000"/>
                  </a:schemeClr>
                </a:solidFill>
              </a:rPr>
              <a:t>UPCOMING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4B09E8-833E-5C5E-7D85-B16FEE9D6AB1}"/>
              </a:ext>
            </a:extLst>
          </p:cNvPr>
          <p:cNvSpPr txBox="1"/>
          <p:nvPr/>
        </p:nvSpPr>
        <p:spPr>
          <a:xfrm>
            <a:off x="0" y="1665625"/>
            <a:ext cx="9144000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April 2</a:t>
            </a:r>
            <a:r>
              <a:rPr lang="en-US" sz="2800" baseline="30000"/>
              <a:t>nd</a:t>
            </a:r>
            <a:r>
              <a:rPr lang="en-US" sz="2800"/>
              <a:t> – Chris Oulton Presenting </a:t>
            </a:r>
            <a:br>
              <a:rPr lang="en-US" sz="2800"/>
            </a:br>
            <a:r>
              <a:rPr lang="en-US" sz="2800"/>
              <a:t>	Night Lights: Addressing Light Pollution &amp; Dark Sky</a:t>
            </a:r>
          </a:p>
          <a:p>
            <a:r>
              <a:rPr lang="en-CA" sz="2800">
                <a:solidFill>
                  <a:schemeClr val="bg1">
                    <a:lumMod val="95000"/>
                  </a:schemeClr>
                </a:solidFill>
              </a:rPr>
              <a:t>April 29</a:t>
            </a:r>
            <a:r>
              <a:rPr lang="en-CA" sz="2800" baseline="3000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CA" sz="2800">
                <a:solidFill>
                  <a:schemeClr val="bg1">
                    <a:lumMod val="95000"/>
                  </a:schemeClr>
                </a:solidFill>
              </a:rPr>
              <a:t> – Dr. Jennifer Veitch</a:t>
            </a:r>
          </a:p>
          <a:p>
            <a:r>
              <a:rPr lang="en-CA" sz="2800">
                <a:solidFill>
                  <a:schemeClr val="bg1">
                    <a:lumMod val="95000"/>
                  </a:schemeClr>
                </a:solidFill>
              </a:rPr>
              <a:t>May 29</a:t>
            </a:r>
            <a:r>
              <a:rPr lang="en-CA" sz="2800" baseline="3000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CA" sz="2800">
                <a:solidFill>
                  <a:schemeClr val="bg1">
                    <a:lumMod val="95000"/>
                  </a:schemeClr>
                </a:solidFill>
              </a:rPr>
              <a:t> – GOLF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2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:split orient="vert"/>
      </p:transition>
    </mc:Choice>
    <mc:Fallback xmlns="">
      <p:transition spd="slow" advTm="10000">
        <p:split orient="vert"/>
      </p:transition>
    </mc:Fallback>
  </mc:AlternateContent>
</p:sld>
</file>

<file path=ppt/theme/theme1.xml><?xml version="1.0" encoding="utf-8"?>
<a:theme xmlns:a="http://schemas.openxmlformats.org/drawingml/2006/main" name="IES Ga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S Gala" id="{5C7A5F07-4490-4DFC-AFB1-A51D061FAEBC}" vid="{6CC95154-75C9-4AB5-8761-8EBF27C892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IES Gala</Template>
  <TotalTime>7565</TotalTime>
  <Words>172</Words>
  <Application>Microsoft Office PowerPoint</Application>
  <PresentationFormat>On-screen Show (16:9)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Arial Narrow</vt:lpstr>
      <vt:lpstr>Calibri</vt:lpstr>
      <vt:lpstr>Georgia</vt:lpstr>
      <vt:lpstr>IES Gala</vt:lpstr>
      <vt:lpstr>The 2025 Lighting Design Awards Gala</vt:lpstr>
      <vt:lpstr>Past President Title Slide</vt:lpstr>
      <vt:lpstr>Photo of Emerson with dates served</vt:lpstr>
      <vt:lpstr>Images of the award</vt:lpstr>
      <vt:lpstr>A Word From Our Section President Kristian Quosdorf</vt:lpstr>
      <vt:lpstr>Sponsors</vt:lpstr>
      <vt:lpstr>It takes a village Our volunteers are our village</vt:lpstr>
      <vt:lpstr>Slide on Fundamentals</vt:lpstr>
      <vt:lpstr>UPCOMING EVENTS</vt:lpstr>
      <vt:lpstr>WE WOULD LOVE TO HAVE YOU ON OUR TEAM</vt:lpstr>
      <vt:lpstr>We will be back with the Indoor Lighting Presentations after a short break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Bob Bridges</dc:creator>
  <cp:lastModifiedBy>Bob Bridges</cp:lastModifiedBy>
  <cp:revision>2</cp:revision>
  <dcterms:created xsi:type="dcterms:W3CDTF">2026-02-25T18:12:16Z</dcterms:created>
  <dcterms:modified xsi:type="dcterms:W3CDTF">2026-03-03T23:03:58Z</dcterms:modified>
</cp:coreProperties>
</file>